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8" r:id="rId3"/>
    <p:sldId id="259" r:id="rId4"/>
    <p:sldId id="260" r:id="rId5"/>
    <p:sldId id="261" r:id="rId6"/>
    <p:sldId id="264" r:id="rId7"/>
    <p:sldId id="265" r:id="rId8"/>
    <p:sldId id="266" r:id="rId9"/>
    <p:sldId id="267" r:id="rId10"/>
    <p:sldId id="301" r:id="rId11"/>
    <p:sldId id="302" r:id="rId12"/>
    <p:sldId id="268" r:id="rId13"/>
    <p:sldId id="269" r:id="rId14"/>
    <p:sldId id="270" r:id="rId15"/>
    <p:sldId id="271" r:id="rId16"/>
    <p:sldId id="272" r:id="rId17"/>
    <p:sldId id="288" r:id="rId18"/>
    <p:sldId id="290" r:id="rId19"/>
    <p:sldId id="273" r:id="rId20"/>
    <p:sldId id="274" r:id="rId21"/>
    <p:sldId id="303" r:id="rId22"/>
    <p:sldId id="276" r:id="rId23"/>
    <p:sldId id="277" r:id="rId24"/>
    <p:sldId id="304" r:id="rId25"/>
    <p:sldId id="282" r:id="rId26"/>
    <p:sldId id="283" r:id="rId27"/>
    <p:sldId id="305" r:id="rId28"/>
    <p:sldId id="278" r:id="rId29"/>
    <p:sldId id="279" r:id="rId30"/>
    <p:sldId id="285" r:id="rId31"/>
    <p:sldId id="306" r:id="rId32"/>
    <p:sldId id="286" r:id="rId33"/>
    <p:sldId id="291" r:id="rId34"/>
    <p:sldId id="292" r:id="rId35"/>
    <p:sldId id="293" r:id="rId36"/>
    <p:sldId id="294" r:id="rId37"/>
    <p:sldId id="295" r:id="rId38"/>
    <p:sldId id="296" r:id="rId39"/>
    <p:sldId id="307" r:id="rId40"/>
    <p:sldId id="297" r:id="rId41"/>
    <p:sldId id="298" r:id="rId42"/>
    <p:sldId id="299" r:id="rId43"/>
    <p:sldId id="300" r:id="rId44"/>
    <p:sldId id="308" r:id="rId45"/>
    <p:sldId id="310" r:id="rId46"/>
    <p:sldId id="309" r:id="rId47"/>
    <p:sldId id="311" r:id="rId48"/>
    <p:sldId id="312" r:id="rId49"/>
    <p:sldId id="315" r:id="rId50"/>
    <p:sldId id="316" r:id="rId51"/>
    <p:sldId id="319" r:id="rId52"/>
    <p:sldId id="320" r:id="rId53"/>
    <p:sldId id="317" r:id="rId54"/>
    <p:sldId id="321" r:id="rId55"/>
    <p:sldId id="322" r:id="rId56"/>
    <p:sldId id="323" r:id="rId57"/>
    <p:sldId id="324" r:id="rId58"/>
    <p:sldId id="325" r:id="rId59"/>
    <p:sldId id="318" r:id="rId60"/>
    <p:sldId id="326" r:id="rId61"/>
    <p:sldId id="327" r:id="rId62"/>
    <p:sldId id="328"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04" autoAdjust="0"/>
    <p:restoredTop sz="94660"/>
  </p:normalViewPr>
  <p:slideViewPr>
    <p:cSldViewPr snapToGrid="0">
      <p:cViewPr>
        <p:scale>
          <a:sx n="66" d="100"/>
          <a:sy n="66" d="100"/>
        </p:scale>
        <p:origin x="57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26</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2023/7/4</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2023/7/4</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108644" y="4157866"/>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15786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390614"/>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13680"/>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7425128" y="745124"/>
            <a:ext cx="4706912" cy="369332"/>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11822243" cy="400110"/>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2285193" y="65713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3072984" y="384297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2318584" y="614863"/>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3072984" y="384297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3072984" y="384297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には便利な機能がたくさんあります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・その中のプルリクエストとイシューについてを説明します</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4882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・青枠の中のユーザ名をクリックしてプルリクエストを送る相手を選択します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・青枠の中のユーザ名をクリックしてプルリクエストを送る相手を選択します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756342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2585</TotalTime>
  <Words>2475</Words>
  <Application>Microsoft Office PowerPoint</Application>
  <PresentationFormat>ワイド画面</PresentationFormat>
  <Paragraphs>317</Paragraphs>
  <Slides>63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63</vt:i4>
      </vt:variant>
    </vt:vector>
  </HeadingPairs>
  <TitlesOfParts>
    <vt:vector size="68"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63</cp:revision>
  <dcterms:created xsi:type="dcterms:W3CDTF">2023-03-20T23:59:48Z</dcterms:created>
  <dcterms:modified xsi:type="dcterms:W3CDTF">2023-07-04T08:33:35Z</dcterms:modified>
</cp:coreProperties>
</file>